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82" d="100"/>
          <a:sy n="82" d="100"/>
        </p:scale>
        <p:origin x="21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54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5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66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176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3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71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6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78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52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7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6FBAAA-7DF5-E548-A094-259E15154D3C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240F63-F1D0-0E47-9781-135101B8B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61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A15DA-9525-79C0-8104-3BFBD5613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8DA723-EACB-2736-9B5B-B142EB4FFB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6350" y="6350"/>
            <a:ext cx="7759700" cy="10045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69561A-2E3C-344C-40E3-A0ED8F920089}"/>
              </a:ext>
            </a:extLst>
          </p:cNvPr>
          <p:cNvSpPr txBox="1"/>
          <p:nvPr/>
        </p:nvSpPr>
        <p:spPr>
          <a:xfrm>
            <a:off x="290593" y="8849532"/>
            <a:ext cx="71912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000" b="0" i="0" cap="all" dirty="0">
                <a:solidFill>
                  <a:srgbClr val="FF4E73"/>
                </a:solidFill>
                <a:effectLst/>
              </a:rPr>
              <a:t>ADD DETAILS HERE OR DELETE</a:t>
            </a:r>
          </a:p>
          <a:p>
            <a:pPr algn="ctr" rtl="0"/>
            <a:endParaRPr lang="en-US" b="0" i="0" cap="all" dirty="0">
              <a:solidFill>
                <a:srgbClr val="FF4E73"/>
              </a:solidFill>
              <a:effectLst/>
            </a:endParaRPr>
          </a:p>
          <a:p>
            <a:pPr algn="ctr" rtl="0"/>
            <a:endParaRPr lang="en-US" cap="al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52922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eating food&#10;&#10;AI-generated content may be incorrect.">
            <a:extLst>
              <a:ext uri="{FF2B5EF4-FFF2-40B4-BE49-F238E27FC236}">
                <a16:creationId xmlns:a16="http://schemas.microsoft.com/office/drawing/2014/main" id="{86AD0843-96AE-094D-2E35-69CE8CFBC2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6350"/>
            <a:ext cx="7759700" cy="10045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65CA03-B442-AE1A-B46A-A44E05CA934F}"/>
              </a:ext>
            </a:extLst>
          </p:cNvPr>
          <p:cNvSpPr txBox="1"/>
          <p:nvPr/>
        </p:nvSpPr>
        <p:spPr>
          <a:xfrm>
            <a:off x="290593" y="8601559"/>
            <a:ext cx="71912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000" b="0" i="0" cap="all" dirty="0">
                <a:solidFill>
                  <a:srgbClr val="FF4E73"/>
                </a:solidFill>
                <a:effectLst/>
              </a:rPr>
              <a:t>ADD DETAILS HERE OR DELETE</a:t>
            </a:r>
          </a:p>
          <a:p>
            <a:pPr algn="ctr" rtl="0"/>
            <a:endParaRPr lang="en-US" b="0" i="0" cap="all" dirty="0">
              <a:solidFill>
                <a:srgbClr val="FF4E73"/>
              </a:solidFill>
              <a:effectLst/>
            </a:endParaRPr>
          </a:p>
          <a:p>
            <a:pPr algn="ctr" rtl="0"/>
            <a:endParaRPr lang="en-US" cap="al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94594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644DF-3D86-7191-6965-12C18135B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F03E0B-53EC-7509-1D2B-1CC7E10C01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6350" y="6350"/>
            <a:ext cx="7759700" cy="100457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4A224C-605E-4DD9-7FF9-84FD8734C10F}"/>
              </a:ext>
            </a:extLst>
          </p:cNvPr>
          <p:cNvSpPr txBox="1"/>
          <p:nvPr/>
        </p:nvSpPr>
        <p:spPr>
          <a:xfrm>
            <a:off x="290593" y="8601559"/>
            <a:ext cx="71912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000" b="0" i="0" cap="all" dirty="0">
                <a:solidFill>
                  <a:srgbClr val="FF4E73"/>
                </a:solidFill>
                <a:effectLst/>
              </a:rPr>
              <a:t>ADD DETAILS HERE OR DELETE</a:t>
            </a:r>
          </a:p>
          <a:p>
            <a:pPr algn="ctr" rtl="0"/>
            <a:endParaRPr lang="en-US" b="0" i="0" cap="all" dirty="0">
              <a:solidFill>
                <a:srgbClr val="FF4E73"/>
              </a:solidFill>
              <a:effectLst/>
            </a:endParaRPr>
          </a:p>
          <a:p>
            <a:pPr algn="ctr" rtl="0"/>
            <a:endParaRPr lang="en-US" cap="al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10169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94D14-CD1F-CF8D-7995-D3D2CDB8F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D50218-83FE-B99C-FD5A-9897C88E1E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6350" y="12700"/>
            <a:ext cx="7759700" cy="100457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E2F1BE-6305-71D5-60AF-DEA23200AADC}"/>
              </a:ext>
            </a:extLst>
          </p:cNvPr>
          <p:cNvSpPr txBox="1"/>
          <p:nvPr/>
        </p:nvSpPr>
        <p:spPr>
          <a:xfrm>
            <a:off x="290593" y="8601559"/>
            <a:ext cx="71912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000" b="0" i="0" cap="all" dirty="0">
                <a:solidFill>
                  <a:srgbClr val="FF4E73"/>
                </a:solidFill>
                <a:effectLst/>
              </a:rPr>
              <a:t>ADD DETAILS HERE OR DELETE</a:t>
            </a:r>
          </a:p>
          <a:p>
            <a:pPr algn="ctr" rtl="0"/>
            <a:endParaRPr lang="en-US" b="0" i="0" cap="all" dirty="0">
              <a:solidFill>
                <a:srgbClr val="FF4E73"/>
              </a:solidFill>
              <a:effectLst/>
            </a:endParaRPr>
          </a:p>
          <a:p>
            <a:pPr algn="ctr" rtl="0"/>
            <a:endParaRPr lang="en-US" cap="al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3624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5EE5F-21B4-4188-FA05-E0F1A1213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7B7EE7-B00A-2057-16EA-36A08C9B55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6350" y="6350"/>
            <a:ext cx="7759700" cy="100457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A1BE60-8BD9-F3DA-003B-A5385A2CF78C}"/>
              </a:ext>
            </a:extLst>
          </p:cNvPr>
          <p:cNvSpPr txBox="1"/>
          <p:nvPr/>
        </p:nvSpPr>
        <p:spPr>
          <a:xfrm>
            <a:off x="290593" y="8601559"/>
            <a:ext cx="71912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US" sz="2000" b="0" i="0" cap="all" dirty="0">
                <a:solidFill>
                  <a:srgbClr val="FF4E73"/>
                </a:solidFill>
                <a:effectLst/>
              </a:rPr>
              <a:t>ADD DETAILS HERE OR DELETE</a:t>
            </a:r>
          </a:p>
          <a:p>
            <a:pPr algn="ctr" rtl="0"/>
            <a:endParaRPr lang="en-US" b="0" i="0" cap="all" dirty="0">
              <a:solidFill>
                <a:srgbClr val="FF4E73"/>
              </a:solidFill>
              <a:effectLst/>
            </a:endParaRPr>
          </a:p>
          <a:p>
            <a:pPr algn="ctr" rtl="0"/>
            <a:endParaRPr lang="en-US" cap="all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49126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75CB4C3DC758343A5A381226EF48BEA" ma:contentTypeVersion="14" ma:contentTypeDescription="Crear nuevo documento." ma:contentTypeScope="" ma:versionID="1fede2405f41a6cd458991b51b2408ca">
  <xsd:schema xmlns:xsd="http://www.w3.org/2001/XMLSchema" xmlns:xs="http://www.w3.org/2001/XMLSchema" xmlns:p="http://schemas.microsoft.com/office/2006/metadata/properties" xmlns:ns2="5b04410f-d708-471b-ad8a-28bebd431215" xmlns:ns3="b3fdf806-ded1-4211-a4e9-ad6058726384" targetNamespace="http://schemas.microsoft.com/office/2006/metadata/properties" ma:root="true" ma:fieldsID="17b7bbd25f34cb2213ac6ace69a18de3" ns2:_="" ns3:_="">
    <xsd:import namespace="5b04410f-d708-471b-ad8a-28bebd431215"/>
    <xsd:import namespace="b3fdf806-ded1-4211-a4e9-ad60587263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04410f-d708-471b-ad8a-28bebd4312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7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eb50f372-2eb4-476a-b7a7-55f686e199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fdf806-ded1-4211-a4e9-ad6058726384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1a48349c-db90-4d93-98be-16aafd37dd11}" ma:internalName="TaxCatchAll" ma:showField="CatchAllData" ma:web="b3fdf806-ded1-4211-a4e9-ad605872638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fdf806-ded1-4211-a4e9-ad6058726384" xsi:nil="true"/>
    <lcf76f155ced4ddcb4097134ff3c332f xmlns="5b04410f-d708-471b-ad8a-28bebd43121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40E5BC2-051E-4DAF-BECB-8EA0F1254198}"/>
</file>

<file path=customXml/itemProps2.xml><?xml version="1.0" encoding="utf-8"?>
<ds:datastoreItem xmlns:ds="http://schemas.openxmlformats.org/officeDocument/2006/customXml" ds:itemID="{D5A012B6-A5A1-47DF-8828-7EE5CC4DD1B5}"/>
</file>

<file path=customXml/itemProps3.xml><?xml version="1.0" encoding="utf-8"?>
<ds:datastoreItem xmlns:ds="http://schemas.openxmlformats.org/officeDocument/2006/customXml" ds:itemID="{DED081BF-9CA9-4B22-B05E-409CA5E7A6B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1224</TotalTime>
  <Words>25</Words>
  <Application>Microsoft Macintosh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Valentina Silva</dc:creator>
  <cp:lastModifiedBy>Valentina Silva</cp:lastModifiedBy>
  <cp:revision>2</cp:revision>
  <dcterms:created xsi:type="dcterms:W3CDTF">2025-05-29T21:03:48Z</dcterms:created>
  <dcterms:modified xsi:type="dcterms:W3CDTF">2025-05-30T17:28:08Z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0x010100275CB4C3DC758343A5A381226EF48BEA</vt:lpwstr>
  </property>
</Properties>
</file>